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8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4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49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53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89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2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64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194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35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438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26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3643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C9C7A-8667-468B-8F38-0B05ABEAAC24}" type="datetimeFigureOut">
              <a:rPr lang="fr-FR" smtClean="0"/>
              <a:t>02/09/2024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02C46-8F4A-4DE3-BF99-8609DB14AE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16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fr-FR" dirty="0" smtClean="0"/>
              <a:t>Noces d’or du </a:t>
            </a:r>
            <a:r>
              <a:rPr lang="fr-FR" dirty="0" err="1" smtClean="0"/>
              <a:t>P.Philippe</a:t>
            </a:r>
            <a:r>
              <a:rPr lang="fr-FR" dirty="0" smtClean="0"/>
              <a:t> BARBIER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1772816"/>
            <a:ext cx="3291191" cy="4389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759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Noces d’or du P.Philippe BARBIER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Noces d’or du P.Philippe BARBIER</dc:title>
  <dc:creator>Soeur Chantal-Marie</dc:creator>
  <cp:lastModifiedBy>Soeur Chantal-Marie</cp:lastModifiedBy>
  <cp:revision>1</cp:revision>
  <dcterms:created xsi:type="dcterms:W3CDTF">2024-09-02T07:43:02Z</dcterms:created>
  <dcterms:modified xsi:type="dcterms:W3CDTF">2024-09-02T07:44:22Z</dcterms:modified>
</cp:coreProperties>
</file>